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1"/>
  </p:notesMasterIdLst>
  <p:sldIdLst>
    <p:sldId id="256" r:id="rId2"/>
    <p:sldId id="285" r:id="rId3"/>
    <p:sldId id="298" r:id="rId4"/>
    <p:sldId id="350" r:id="rId5"/>
    <p:sldId id="351" r:id="rId6"/>
    <p:sldId id="352" r:id="rId7"/>
    <p:sldId id="353" r:id="rId8"/>
    <p:sldId id="259" r:id="rId9"/>
    <p:sldId id="261" r:id="rId10"/>
    <p:sldId id="332" r:id="rId11"/>
    <p:sldId id="333" r:id="rId12"/>
    <p:sldId id="354" r:id="rId13"/>
    <p:sldId id="331" r:id="rId14"/>
    <p:sldId id="355" r:id="rId15"/>
    <p:sldId id="304" r:id="rId16"/>
    <p:sldId id="305" r:id="rId17"/>
    <p:sldId id="303" r:id="rId18"/>
    <p:sldId id="307" r:id="rId19"/>
    <p:sldId id="309" r:id="rId20"/>
    <p:sldId id="308" r:id="rId21"/>
    <p:sldId id="326" r:id="rId22"/>
    <p:sldId id="327" r:id="rId23"/>
    <p:sldId id="349" r:id="rId24"/>
    <p:sldId id="348" r:id="rId25"/>
    <p:sldId id="347" r:id="rId26"/>
    <p:sldId id="346" r:id="rId27"/>
    <p:sldId id="310" r:id="rId28"/>
    <p:sldId id="286" r:id="rId29"/>
    <p:sldId id="319" r:id="rId30"/>
    <p:sldId id="320" r:id="rId31"/>
    <p:sldId id="287" r:id="rId32"/>
    <p:sldId id="329" r:id="rId33"/>
    <p:sldId id="330" r:id="rId34"/>
    <p:sldId id="328" r:id="rId35"/>
    <p:sldId id="321" r:id="rId36"/>
    <p:sldId id="324" r:id="rId37"/>
    <p:sldId id="344" r:id="rId38"/>
    <p:sldId id="325" r:id="rId39"/>
    <p:sldId id="345" r:id="rId40"/>
    <p:sldId id="341" r:id="rId41"/>
    <p:sldId id="342" r:id="rId42"/>
    <p:sldId id="343" r:id="rId43"/>
    <p:sldId id="335" r:id="rId44"/>
    <p:sldId id="336" r:id="rId45"/>
    <p:sldId id="337" r:id="rId46"/>
    <p:sldId id="338" r:id="rId47"/>
    <p:sldId id="339" r:id="rId48"/>
    <p:sldId id="340" r:id="rId49"/>
    <p:sldId id="279" r:id="rId50"/>
  </p:sldIdLst>
  <p:sldSz cx="9144000" cy="6858000" type="screen4x3"/>
  <p:notesSz cx="6858000" cy="9144000"/>
  <p:embeddedFontLst>
    <p:embeddedFont>
      <p:font typeface="Sniglet" charset="0"/>
      <p:regular r:id="rId52"/>
    </p:embeddedFont>
    <p:embeddedFont>
      <p:font typeface="Dosis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21" autoAdjust="0"/>
  </p:normalViewPr>
  <p:slideViewPr>
    <p:cSldViewPr>
      <p:cViewPr>
        <p:scale>
          <a:sx n="108" d="100"/>
          <a:sy n="108" d="100"/>
        </p:scale>
        <p:origin x="-84" y="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jpe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43.jpe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148064" y="2922660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</a:p>
        </p:txBody>
      </p:sp>
      <p:sp>
        <p:nvSpPr>
          <p:cNvPr id="21" name="Shape 768"/>
          <p:cNvSpPr/>
          <p:nvPr/>
        </p:nvSpPr>
        <p:spPr>
          <a:xfrm>
            <a:off x="451386" y="270892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 smtClean="0"/>
              <a:t>+</a:t>
            </a:r>
          </a:p>
        </p:txBody>
      </p:sp>
      <p:sp>
        <p:nvSpPr>
          <p:cNvPr id="16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caa847b4-3789-4be3-86d4-8accf29d21b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3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7" y="2961887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32639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13" y="16063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87" y="33767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625"/>
          <p:cNvSpPr txBox="1">
            <a:spLocks/>
          </p:cNvSpPr>
          <p:nvPr/>
        </p:nvSpPr>
        <p:spPr>
          <a:xfrm>
            <a:off x="5904148" y="50851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Interactivo</a:t>
            </a:r>
            <a:endParaRPr lang="en" sz="4400" dirty="0" smtClean="0"/>
          </a:p>
        </p:txBody>
      </p:sp>
      <p:sp>
        <p:nvSpPr>
          <p:cNvPr id="7" name="AutoShape 6" descr="[Foto]"/>
          <p:cNvSpPr>
            <a:spLocks noChangeAspect="1" noChangeArrowheads="1"/>
          </p:cNvSpPr>
          <p:nvPr/>
        </p:nvSpPr>
        <p:spPr bwMode="auto">
          <a:xfrm>
            <a:off x="155575" y="-1165225"/>
            <a:ext cx="2476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01008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pic>
        <p:nvPicPr>
          <p:cNvPr id="9" name="Picture 6" descr="http://www3.gobiernodecanarias.org/medusa/test/mediateca/ecoescuela/wp-content/uploads/sites/2/2013/11/14-Senal-de-prohibido-el-paso-700x7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9137"/>
            <a:ext cx="2699584" cy="26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7" name="Picture 3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53" y="1700808"/>
            <a:ext cx="6861755" cy="30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66" y="3622670"/>
            <a:ext cx="1807509" cy="18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5390607" y="5360073"/>
            <a:ext cx="2889537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Interactivo</a:t>
            </a:r>
            <a:endParaRPr lang="en" sz="4000" dirty="0" smtClean="0"/>
          </a:p>
        </p:txBody>
      </p:sp>
    </p:spTree>
    <p:extLst>
      <p:ext uri="{BB962C8B-B14F-4D97-AF65-F5344CB8AC3E}">
        <p14:creationId xmlns:p14="http://schemas.microsoft.com/office/powerpoint/2010/main" val="33971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Interactivo</a:t>
            </a:r>
            <a:endParaRPr lang="en" sz="4000" dirty="0" smtClean="0"/>
          </a:p>
        </p:txBody>
      </p:sp>
    </p:spTree>
    <p:extLst>
      <p:ext uri="{BB962C8B-B14F-4D97-AF65-F5344CB8AC3E}">
        <p14:creationId xmlns:p14="http://schemas.microsoft.com/office/powerpoint/2010/main" val="40678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pic>
        <p:nvPicPr>
          <p:cNvPr id="8194" name="Picture 2" descr="C:\Users\ALVARO\Desktop\negocio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25206"/>
            <a:ext cx="5671973" cy="22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99984"/>
            <a:ext cx="1344591" cy="134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1502413" y="5094955"/>
            <a:ext cx="2883978" cy="75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Interactivo</a:t>
            </a:r>
            <a:endParaRPr lang="en" sz="4000" dirty="0" smtClean="0"/>
          </a:p>
        </p:txBody>
      </p:sp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 smtClean="0"/>
              <a:t>Student</a:t>
            </a:r>
            <a:r>
              <a:rPr lang="es-ES" sz="3400" dirty="0" smtClean="0"/>
              <a:t> &amp; </a:t>
            </a:r>
            <a:r>
              <a:rPr lang="es-ES" sz="3400" dirty="0" err="1" smtClean="0"/>
              <a:t>Teacher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164" y="17728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38" y="35432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4830499" y="52516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Interactivo</a:t>
            </a:r>
            <a:endParaRPr lang="en" sz="4400" dirty="0" smtClean="0"/>
          </a:p>
        </p:txBody>
      </p:sp>
      <p:pic>
        <p:nvPicPr>
          <p:cNvPr id="9218" name="Picture 2" descr="C:\Users\ALVARO\Desktop\048-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35" y="2422265"/>
            <a:ext cx="3111518" cy="31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01345"/>
            <a:ext cx="4507368" cy="49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 b="0" dirty="0" smtClean="0">
                <a:latin typeface="Sniglet" charset="0"/>
              </a:rPr>
              <a:t>Let’s have a look</a:t>
            </a:r>
            <a:endParaRPr sz="72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3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 smtClean="0"/>
              <a:t>Idea &amp; MVP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Business </a:t>
            </a:r>
            <a:r>
              <a:rPr lang="es-ES" sz="3600" dirty="0"/>
              <a:t>and </a:t>
            </a:r>
            <a:r>
              <a:rPr lang="es-ES" sz="3600" dirty="0" err="1" smtClean="0"/>
              <a:t>costs</a:t>
            </a:r>
            <a:endParaRPr lang="es-ES" sz="3600" dirty="0" smtClean="0"/>
          </a:p>
          <a:p>
            <a:pPr>
              <a:spcBef>
                <a:spcPts val="0"/>
              </a:spcBef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" y="0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r>
              <a:rPr lang="es-ES" sz="4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747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250190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4523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597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 &amp; MVP</a:t>
            </a:r>
            <a:endParaRPr sz="48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750" name="Picture 6" descr="Resultado de imagen de Enseñanza virtual 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56960"/>
            <a:ext cx="5519621" cy="1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n de Codecadem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513224"/>
            <a:ext cx="4472408" cy="10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n de Class do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38" y="2749642"/>
            <a:ext cx="4585810" cy="24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3.bp.blogspot.com/-SANiVQutljU/V7cyWiMdvOI/AAAAAAAAEQQ/rltoG1khRB8mT_wLJk0t_vFEOujj5v37ACLcB/s640/GOOGLE%2BFORM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191">
            <a:off x="-86643" y="4692423"/>
            <a:ext cx="4209870" cy="14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1.wp.com/mustech.net/wp-content/uploads/2015/05/appicon.png?resize=230%2C2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6" y="1724724"/>
            <a:ext cx="2451896" cy="24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sultado de imagen de SW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4" y="1488647"/>
            <a:ext cx="8210619" cy="478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105496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sp>
        <p:nvSpPr>
          <p:cNvPr id="20" name="Shape 792"/>
          <p:cNvSpPr/>
          <p:nvPr/>
        </p:nvSpPr>
        <p:spPr>
          <a:xfrm>
            <a:off x="7181704" y="2586208"/>
            <a:ext cx="1311551" cy="1144832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" name="Shape 768"/>
          <p:cNvSpPr/>
          <p:nvPr/>
        </p:nvSpPr>
        <p:spPr>
          <a:xfrm>
            <a:off x="2082809" y="2631459"/>
            <a:ext cx="1213824" cy="1144831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8" name="Shape 766"/>
          <p:cNvSpPr/>
          <p:nvPr/>
        </p:nvSpPr>
        <p:spPr>
          <a:xfrm rot="4908871">
            <a:off x="2742173" y="5096057"/>
            <a:ext cx="689478" cy="1208447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9" name="Shape 733"/>
          <p:cNvSpPr/>
          <p:nvPr/>
        </p:nvSpPr>
        <p:spPr>
          <a:xfrm>
            <a:off x="7617938" y="5252146"/>
            <a:ext cx="860409" cy="896267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8210" name="Picture 18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68" y="5273025"/>
            <a:ext cx="1593364" cy="89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95" y="2874226"/>
            <a:ext cx="660575" cy="4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LVARO\Desktop\Cance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73" y="2755704"/>
            <a:ext cx="657897" cy="6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636912"/>
            <a:ext cx="1157095" cy="11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LVARO\Desktop\14-51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84" y="4903791"/>
            <a:ext cx="1326440" cy="132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VARO\Desktop\192874-2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65" y="2468402"/>
            <a:ext cx="1380444" cy="13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5" name="Shape 780"/>
          <p:cNvSpPr/>
          <p:nvPr/>
        </p:nvSpPr>
        <p:spPr>
          <a:xfrm>
            <a:off x="1331640" y="3212976"/>
            <a:ext cx="2340950" cy="173266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95736" y="220486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Is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worth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sp>
        <p:nvSpPr>
          <p:cNvPr id="11" name="Shape 762"/>
          <p:cNvSpPr/>
          <p:nvPr/>
        </p:nvSpPr>
        <p:spPr>
          <a:xfrm>
            <a:off x="3279296" y="3284984"/>
            <a:ext cx="2248201" cy="250751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5504056" cy="37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852936"/>
            <a:ext cx="5878785" cy="3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69444"/>
            <a:ext cx="5765295" cy="3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3" y="2444888"/>
            <a:ext cx="7719171" cy="33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41045"/>
            <a:ext cx="5713184" cy="36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23728" y="148478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b="0" dirty="0" err="1">
                <a:latin typeface="Sniglet" charset="0"/>
              </a:rPr>
              <a:t>How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much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11" y="2564904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1763688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</a:t>
            </a:r>
            <a:r>
              <a:rPr lang="en" sz="4000" dirty="0" smtClean="0"/>
              <a:t>3700 €</a:t>
            </a:r>
            <a:r>
              <a:rPr lang="en" sz="4000" dirty="0"/>
              <a:t>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3491880" y="2735954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1763688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</a:t>
            </a:r>
            <a:r>
              <a:rPr lang="en" sz="4000" dirty="0" smtClean="0"/>
              <a:t>4750 </a:t>
            </a:r>
            <a:r>
              <a:rPr lang="en" sz="4000" dirty="0"/>
              <a:t>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61967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</a:t>
            </a:r>
            <a:r>
              <a:rPr lang="es-ES" sz="4000" dirty="0" smtClean="0"/>
              <a:t>800 </a:t>
            </a:r>
            <a:r>
              <a:rPr lang="es-ES" sz="4000" dirty="0"/>
              <a:t>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7504" y="2832400"/>
            <a:ext cx="91440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000" dirty="0" smtClean="0"/>
              <a:t>37000 € + 4000 € = 41000 € </a:t>
            </a:r>
            <a:endParaRPr lang="en" sz="5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619672" y="170521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 smtClean="0"/>
              <a:t>9250 </a:t>
            </a:r>
            <a:r>
              <a:rPr lang="en" sz="5700" dirty="0"/>
              <a:t>€/</a:t>
            </a:r>
            <a:r>
              <a:rPr lang="en" sz="5700" dirty="0" smtClean="0"/>
              <a:t>m</a:t>
            </a:r>
            <a:endParaRPr lang="en" sz="5700" dirty="0"/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7924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 smtClean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3893" y="414908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 smtClean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 smtClean="0"/>
              <a:t>     Project Manager</a:t>
            </a:r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9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  <p:sp>
        <p:nvSpPr>
          <p:cNvPr id="12" name="Shape 781"/>
          <p:cNvSpPr/>
          <p:nvPr/>
        </p:nvSpPr>
        <p:spPr>
          <a:xfrm>
            <a:off x="2267744" y="1412776"/>
            <a:ext cx="4514057" cy="3997850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9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77655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LVARO\Desktop\imag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27" y="2276872"/>
            <a:ext cx="2764913" cy="276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53" y="3789040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5796136" y="4317546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%</a:t>
            </a:r>
            <a:endParaRPr lang="en" sz="9600" dirty="0" smtClean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510" y="3422458"/>
            <a:ext cx="2029308" cy="202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97" y="1583832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n de Interact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71" y="3354240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63532" y="5062700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Interactivo</a:t>
            </a:r>
            <a:endParaRPr lang="en" sz="4400" dirty="0" smtClean="0"/>
          </a:p>
        </p:txBody>
      </p:sp>
    </p:spTree>
    <p:extLst>
      <p:ext uri="{BB962C8B-B14F-4D97-AF65-F5344CB8AC3E}">
        <p14:creationId xmlns:p14="http://schemas.microsoft.com/office/powerpoint/2010/main" val="253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37295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44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8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Interactivo</a:t>
            </a:r>
            <a:endParaRPr lang="en" sz="4400" dirty="0" smtClean="0"/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735"/>
          <p:cNvSpPr/>
          <p:nvPr/>
        </p:nvSpPr>
        <p:spPr>
          <a:xfrm>
            <a:off x="3779912" y="3275682"/>
            <a:ext cx="1584176" cy="211680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769"/>
          <p:cNvSpPr/>
          <p:nvPr/>
        </p:nvSpPr>
        <p:spPr>
          <a:xfrm>
            <a:off x="6228184" y="4238910"/>
            <a:ext cx="2088232" cy="199347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7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4710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685321"/>
            <a:ext cx="1634519" cy="16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90" y="4092037"/>
            <a:ext cx="1361831" cy="13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584668" y="539249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Interactivo</a:t>
            </a:r>
            <a:endParaRPr lang="en" sz="4400" dirty="0" smtClean="0"/>
          </a:p>
        </p:txBody>
      </p:sp>
    </p:spTree>
    <p:extLst>
      <p:ext uri="{BB962C8B-B14F-4D97-AF65-F5344CB8AC3E}">
        <p14:creationId xmlns:p14="http://schemas.microsoft.com/office/powerpoint/2010/main" val="335968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Development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66" name="Picture 2" descr="PostgreSQL Encryptio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76" y="2520515"/>
            <a:ext cx="3511205" cy="3209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676775" cy="2428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365104"/>
            <a:ext cx="4793794" cy="2029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Knowledge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 smtClean="0"/>
              <a:t>Alés</a:t>
            </a:r>
            <a:endParaRPr lang="es-ES" sz="3000" dirty="0" smtClean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lvl="0" indent="0" algn="ctr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</a:t>
            </a:r>
            <a:r>
              <a:rPr lang="es-ES" sz="3000" dirty="0" smtClean="0"/>
              <a:t>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</a:t>
            </a:r>
            <a:r>
              <a:rPr lang="es-ES" sz="3000" dirty="0" smtClean="0"/>
              <a:t>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69850" indent="0">
              <a:buFont typeface="Dosis"/>
              <a:buNone/>
            </a:pPr>
            <a:endParaRPr lang="es-ES" sz="3000" dirty="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smtClean="0"/>
              <a:t>Miguel Ángel Baños Carretón Software Engineer</a:t>
            </a:r>
          </a:p>
          <a:p>
            <a:pPr marL="69850" indent="0">
              <a:buFont typeface="Dosis"/>
              <a:buNone/>
            </a:pPr>
            <a:endParaRPr lang="es-ES" sz="3000" smtClean="0"/>
          </a:p>
          <a:p>
            <a:endParaRPr lang="es-ES" sz="3000" smtClean="0"/>
          </a:p>
          <a:p>
            <a:pPr marL="69850" indent="0">
              <a:buFont typeface="Dosis"/>
              <a:buNone/>
            </a:pPr>
            <a:endParaRPr lang="es-ES" sz="3000" smtClean="0"/>
          </a:p>
          <a:p>
            <a:pPr marL="69850" indent="0">
              <a:buFont typeface="Dosis"/>
              <a:buNone/>
            </a:pPr>
            <a:endParaRPr lang="es-ES" sz="3000" smtClean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31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4" y="443711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</a:t>
            </a:r>
            <a:r>
              <a:rPr lang="es-ES" sz="3000" dirty="0" smtClean="0"/>
              <a:t>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 </a:t>
            </a:r>
            <a:r>
              <a:rPr lang="es-ES" sz="3000" dirty="0"/>
              <a:t>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34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Idea &amp; MVP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+</a:t>
            </a:r>
            <a:endParaRPr lang="en" sz="8000" dirty="0" smtClean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ClimbCode</a:t>
            </a:r>
            <a:endParaRPr lang="en" sz="4400" dirty="0" smtClean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314</Words>
  <Application>Microsoft Office PowerPoint</Application>
  <PresentationFormat>Presentación en pantalla (4:3)</PresentationFormat>
  <Paragraphs>154</Paragraphs>
  <Slides>49</Slides>
  <Notes>49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3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Idea &amp; MVP</vt:lpstr>
      <vt:lpstr>Idea &amp; MVP</vt:lpstr>
      <vt:lpstr>Idea &amp; MVP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 &amp; MVP</vt:lpstr>
      <vt:lpstr>Idea &amp; MVP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Work Methodology</vt:lpstr>
      <vt:lpstr>Work Methodology</vt:lpstr>
      <vt:lpstr>Work Methodology</vt:lpstr>
      <vt:lpstr>Work Methodology</vt:lpstr>
      <vt:lpstr>Work Methodology</vt:lpstr>
      <vt:lpstr>Work Methodology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87</cp:revision>
  <dcterms:modified xsi:type="dcterms:W3CDTF">2018-03-06T21:29:29Z</dcterms:modified>
</cp:coreProperties>
</file>